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307" r:id="rId2"/>
    <p:sldId id="301" r:id="rId3"/>
    <p:sldId id="313" r:id="rId4"/>
    <p:sldId id="309" r:id="rId5"/>
    <p:sldId id="321" r:id="rId6"/>
    <p:sldId id="332" r:id="rId7"/>
    <p:sldId id="286" r:id="rId8"/>
    <p:sldId id="336" r:id="rId9"/>
    <p:sldId id="337" r:id="rId10"/>
    <p:sldId id="340" r:id="rId11"/>
    <p:sldId id="328" r:id="rId12"/>
    <p:sldId id="285" r:id="rId13"/>
    <p:sldId id="334" r:id="rId14"/>
    <p:sldId id="294" r:id="rId15"/>
    <p:sldId id="295" r:id="rId16"/>
    <p:sldId id="331" r:id="rId17"/>
    <p:sldId id="339" r:id="rId18"/>
    <p:sldId id="347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CC0000"/>
    <a:srgbClr val="660033"/>
    <a:srgbClr val="A50021"/>
    <a:srgbClr val="993300"/>
    <a:srgbClr val="FF0066"/>
    <a:srgbClr val="CCFF99"/>
    <a:srgbClr val="B82E8A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40" autoAdjust="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332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6CC3A4-AEA5-4ABD-9E3C-C0DCCEC4D9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092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7AAEAE-E68C-46DD-8540-1FD4805E3832}" type="slidenum">
              <a:rPr lang="ru-RU" smtClean="0"/>
              <a:pPr/>
              <a:t>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20330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069EF-AA67-406B-8EF0-36AF34C62C99}" type="slidenum">
              <a:rPr lang="ru-RU" smtClean="0"/>
              <a:pPr/>
              <a:t>7</a:t>
            </a:fld>
            <a:endParaRPr lang="ru-RU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29631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30ED0-9F7E-4243-93FA-3FB72831614C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00308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D113A8-CA69-43A8-B209-D4AE439AC931}" type="slidenum">
              <a:rPr lang="ru-RU" smtClean="0"/>
              <a:pPr/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84429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F9D95-928B-45A3-BB35-87CC5B383EF5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5519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9AFA2-27B9-4C7F-9301-7C87BA41D3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9B8DF-70D4-4DBC-9522-95F569463D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08EA5-74A8-4009-A6E9-212EA5D951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C762-8506-46F2-AA69-54044435F9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C4008-0EBE-4DD2-94A6-C980935903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6E920-2895-4189-8A68-F0AD875F12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AAC3C-8CC2-4B3D-BE9E-2A89DE726C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412E7-579E-4B45-9E9C-790C63AAEB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803D2-868B-43DE-94F0-27CA5C6A9C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2BC2B-CC0C-43A1-8B88-B78D5D63D6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1805C-A662-4764-8C69-4E95582E78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40402-2497-48E7-A5E1-A481BE8EF2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8FFD478-BC62-4315-90B5-3C4F92FAC2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31.gif"/><Relationship Id="rId7" Type="http://schemas.openxmlformats.org/officeDocument/2006/relationships/image" Target="../media/image35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 rot="21186466">
            <a:off x="1025344" y="1710683"/>
            <a:ext cx="7594823" cy="2299313"/>
          </a:xfrm>
        </p:spPr>
        <p:txBody>
          <a:bodyPr/>
          <a:lstStyle/>
          <a:p>
            <a:r>
              <a:rPr lang="kk-KZ" sz="7200" b="1" i="1" dirty="0" smtClean="0">
                <a:solidFill>
                  <a:srgbClr val="FF0000"/>
                </a:solidFill>
              </a:rPr>
              <a:t>Қош бол, бастауыш!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pic>
        <p:nvPicPr>
          <p:cNvPr id="8" name="Picture 2" descr="mason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8702" y="3569503"/>
            <a:ext cx="254952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schlsg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6" y="387680"/>
            <a:ext cx="2714612" cy="183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b4a76a901c0c598d8f977e74a4c563a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315" y="3509158"/>
            <a:ext cx="1924133" cy="117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6" descr="BOOK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5" y="5991225"/>
            <a:ext cx="900115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2500298" y="0"/>
            <a:ext cx="6643702" cy="485775"/>
            <a:chOff x="0" y="4014"/>
            <a:chExt cx="5322" cy="306"/>
          </a:xfrm>
        </p:grpSpPr>
        <p:pic>
          <p:nvPicPr>
            <p:cNvPr id="20" name="Picture 14" descr="053e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0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5" descr="053e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12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6" descr="053e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202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7" descr="053e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791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8" descr="053e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381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9" descr="053e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971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0" descr="053e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560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1" descr="053e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150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2" descr="053e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740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13"/>
          <p:cNvGrpSpPr>
            <a:grpSpLocks/>
          </p:cNvGrpSpPr>
          <p:nvPr/>
        </p:nvGrpSpPr>
        <p:grpSpPr bwMode="auto">
          <a:xfrm rot="5400000">
            <a:off x="5472114" y="3186114"/>
            <a:ext cx="6858000" cy="485775"/>
            <a:chOff x="0" y="4014"/>
            <a:chExt cx="5322" cy="306"/>
          </a:xfrm>
        </p:grpSpPr>
        <p:pic>
          <p:nvPicPr>
            <p:cNvPr id="30" name="Picture 14" descr="053e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0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5" descr="053e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12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6" descr="053e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202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7" descr="053e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791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8" descr="053e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381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9" descr="053e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971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0" descr="053e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560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1" descr="053e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150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22" descr="053e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740" y="4014"/>
              <a:ext cx="58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04191"/>
            <a:ext cx="7772400" cy="4829180"/>
          </a:xfrm>
        </p:spPr>
        <p:txBody>
          <a:bodyPr/>
          <a:lstStyle/>
          <a:p>
            <a:pPr>
              <a:buNone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-230833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b="1" dirty="0" smtClean="0">
              <a:solidFill>
                <a:srgbClr val="CC0000"/>
              </a:solidFill>
            </a:endParaRPr>
          </a:p>
          <a:p>
            <a:r>
              <a:rPr lang="kk-KZ" sz="3600" b="1" noProof="1" smtClean="0">
                <a:solidFill>
                  <a:schemeClr val="accent2"/>
                </a:solidFill>
              </a:rPr>
              <a:t>Ақарыс – әкесінің қолқанаты  </a:t>
            </a:r>
            <a:endParaRPr lang="kk-KZ" sz="3600" noProof="1">
              <a:solidFill>
                <a:schemeClr val="accent2"/>
              </a:solidFill>
            </a:endParaRPr>
          </a:p>
        </p:txBody>
      </p:sp>
      <p:pic>
        <p:nvPicPr>
          <p:cNvPr id="5" name="Рисунок 4" descr="C:\Users\мектеп2\Desktop\фото дана\Scan_20170517_112012.jpg"/>
          <p:cNvPicPr/>
          <p:nvPr/>
        </p:nvPicPr>
        <p:blipFill>
          <a:blip r:embed="rId2" cstate="print"/>
          <a:srcRect l="18600" t="3855" r="10850" b="67234"/>
          <a:stretch>
            <a:fillRect/>
          </a:stretch>
        </p:blipFill>
        <p:spPr bwMode="auto">
          <a:xfrm rot="10800000">
            <a:off x="491939" y="1223106"/>
            <a:ext cx="3312369" cy="27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ектеп2\Desktop\фото дана\20170505_1542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548" y="1700808"/>
            <a:ext cx="33843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ile2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55481">
            <a:off x="4644389" y="5086324"/>
            <a:ext cx="204404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File29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441092">
            <a:off x="-149730" y="5335640"/>
            <a:ext cx="21844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File29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441092">
            <a:off x="-149729" y="5390583"/>
            <a:ext cx="21844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мектеп2\Desktop\фото дана\Scan_20170517_112012.jpg"/>
          <p:cNvPicPr/>
          <p:nvPr/>
        </p:nvPicPr>
        <p:blipFill>
          <a:blip r:embed="rId2" cstate="print"/>
          <a:srcRect l="18600" t="3855" r="10850" b="67234"/>
          <a:stretch>
            <a:fillRect/>
          </a:stretch>
        </p:blipFill>
        <p:spPr bwMode="auto">
          <a:xfrm rot="10800000">
            <a:off x="553301" y="1196752"/>
            <a:ext cx="3312369" cy="27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4" descr="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5286375"/>
            <a:ext cx="9652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9" descr="schmett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340281">
            <a:off x="3105150" y="4938713"/>
            <a:ext cx="13271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4" descr="F:\Конкурс\Анимация\bestgif.narod.ru_51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5119688"/>
            <a:ext cx="14954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4" descr="Белая роз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23850" y="260350"/>
            <a:ext cx="8532813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kk-KZ" sz="3200" b="1" i="1" dirty="0" smtClean="0">
                <a:solidFill>
                  <a:srgbClr val="FF0000"/>
                </a:solidFill>
                <a:latin typeface="Century Schoolbook" pitchFamily="18" charset="0"/>
              </a:rPr>
              <a:t>Дариға- әкесінің ақылдысы     </a:t>
            </a:r>
          </a:p>
          <a:p>
            <a:pPr algn="r">
              <a:spcBef>
                <a:spcPct val="50000"/>
              </a:spcBef>
            </a:pPr>
            <a:endParaRPr lang="kk-KZ" sz="3200" b="1" i="1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pPr>
              <a:spcBef>
                <a:spcPct val="50000"/>
              </a:spcBef>
            </a:pPr>
            <a:endParaRPr lang="kk-KZ" sz="3200" b="1" i="1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pPr>
              <a:spcBef>
                <a:spcPct val="50000"/>
              </a:spcBef>
            </a:pPr>
            <a:endParaRPr lang="kk-KZ" sz="3200" b="1" i="1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pPr>
              <a:spcBef>
                <a:spcPct val="50000"/>
              </a:spcBef>
            </a:pPr>
            <a:endParaRPr lang="kk-KZ" sz="3200" b="1" i="1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pPr algn="r">
              <a:spcBef>
                <a:spcPct val="50000"/>
              </a:spcBef>
            </a:pPr>
            <a:endParaRPr lang="ru-RU" sz="3200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pic>
        <p:nvPicPr>
          <p:cNvPr id="9" name="Рисунок 8" descr="C:\Users\мектеп2\Desktop\фото дана\20170504_10200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09178" y="1650217"/>
            <a:ext cx="37444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мектеп2\Desktop\фото дана\20170504_10203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7015" y="1640010"/>
            <a:ext cx="252028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File27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9850" y="4962976"/>
            <a:ext cx="1331577" cy="160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100690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51520" y="441675"/>
            <a:ext cx="7772400" cy="13716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Бастауыш мектептегі әр минут, әр секунд, әр сәт осылайша естеріңізде</a:t>
            </a:r>
            <a:r>
              <a:rPr kumimoji="0" lang="kk-KZ" sz="32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қалсын.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pic>
        <p:nvPicPr>
          <p:cNvPr id="3075" name="Picture 3" descr="5262d4f37bc84123815f123863a20dc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2724" y="0"/>
            <a:ext cx="131127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ектеп2\Desktop\фото дана\20170503_1615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16832"/>
            <a:ext cx="43204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мектеп2\Desktop\фото дана\20170503_15422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9740" y="1916832"/>
            <a:ext cx="40324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Балалар-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895128" y="5079057"/>
            <a:ext cx="71287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мектеп2\Desktop\фото дана\20170503_1548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36113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мектеп2\Desktop\фото дана\20170503_1543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17032"/>
            <a:ext cx="49372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File2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41092">
            <a:off x="-149729" y="5390583"/>
            <a:ext cx="21844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File2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027288">
            <a:off x="7133158" y="207336"/>
            <a:ext cx="21844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8" descr="j03440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365625"/>
            <a:ext cx="1944688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1" name="Picture 2" descr="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3338" y="-25400"/>
            <a:ext cx="9177338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20688"/>
            <a:ext cx="7772400" cy="38884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5400" dirty="0" smtClean="0">
                <a:solidFill>
                  <a:srgbClr val="00B050"/>
                </a:solidFill>
                <a:latin typeface="Arial" pitchFamily="34" charset="0"/>
              </a:rPr>
              <a:t>Ұядан не көрсең, ұшқанда соны ілерсің. </a:t>
            </a:r>
            <a:br>
              <a:rPr lang="kk-KZ" sz="5400" dirty="0" smtClean="0">
                <a:solidFill>
                  <a:srgbClr val="00B050"/>
                </a:solidFill>
                <a:latin typeface="Arial" pitchFamily="34" charset="0"/>
              </a:rPr>
            </a:b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8" descr="j02324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508500"/>
            <a:ext cx="20875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3" name="Picture 4" descr="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7536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351532"/>
            <a:ext cx="7772400" cy="15066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4800" b="1" dirty="0" smtClean="0">
                <a:solidFill>
                  <a:srgbClr val="FF0000"/>
                </a:solidFill>
                <a:latin typeface="Tahoma" pitchFamily="34" charset="0"/>
              </a:rPr>
              <a:t>Алтын ұяң –Бастауыш мектебіңді ұмытпа!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79512" y="2839490"/>
            <a:ext cx="42484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4800" b="1" dirty="0" smtClean="0">
                <a:solidFill>
                  <a:srgbClr val="FF0000"/>
                </a:solidFill>
                <a:latin typeface="Arial" pitchFamily="34" charset="0"/>
              </a:rPr>
              <a:t>Қамқоршы болған ұстаздарды ұмытпа!</a:t>
            </a:r>
            <a:endParaRPr kumimoji="0" lang="kk-KZ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7144" y="980728"/>
            <a:ext cx="6694512" cy="2201788"/>
          </a:xfrm>
        </p:spPr>
        <p:txBody>
          <a:bodyPr/>
          <a:lstStyle/>
          <a:p>
            <a:pPr algn="l"/>
            <a:r>
              <a:rPr lang="kk-KZ" dirty="0" smtClean="0"/>
              <a:t>Біздің бастауыш мектептің      </a:t>
            </a:r>
            <a:br>
              <a:rPr lang="kk-KZ" dirty="0" smtClean="0"/>
            </a:br>
            <a:r>
              <a:rPr lang="kk-KZ" dirty="0" smtClean="0"/>
              <a:t>тек мақтанышы болыңдар!</a:t>
            </a:r>
            <a:endParaRPr lang="kk-K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852936"/>
            <a:ext cx="7772400" cy="3243064"/>
          </a:xfrm>
        </p:spPr>
        <p:txBody>
          <a:bodyPr/>
          <a:lstStyle/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/>
          </a:p>
        </p:txBody>
      </p:sp>
      <p:pic>
        <p:nvPicPr>
          <p:cNvPr id="10" name="Picture 10" descr="0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75703">
            <a:off x="152400" y="4474468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1177" y="2060848"/>
            <a:ext cx="7772400" cy="14700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</a:rPr>
              <a:t>Қош бол , Жас түлек !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10" descr="0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277" y="4941168"/>
            <a:ext cx="84582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7772400" cy="4114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sz="6600" b="1" kern="10" spc="-360" dirty="0" err="1" smtClean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33CCFF"/>
                </a:solidFill>
                <a:cs typeface="Times New Roman"/>
              </a:rPr>
              <a:t>Назар</a:t>
            </a:r>
            <a:endParaRPr lang="ru-RU" sz="6600" b="1" kern="10" spc="-360" dirty="0" smtClean="0">
              <a:ln w="12700">
                <a:solidFill>
                  <a:srgbClr val="000099"/>
                </a:solidFill>
                <a:miter lim="800000"/>
                <a:headEnd/>
                <a:tailEnd/>
              </a:ln>
              <a:solidFill>
                <a:srgbClr val="33CCFF"/>
              </a:solidFill>
              <a:cs typeface="Times New Roman"/>
            </a:endParaRPr>
          </a:p>
          <a:p>
            <a:pPr algn="ctr">
              <a:buNone/>
            </a:pPr>
            <a:r>
              <a:rPr lang="ru-RU" sz="6600" b="1" kern="10" spc="-360" dirty="0" err="1" smtClean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33CCFF"/>
                </a:solidFill>
                <a:cs typeface="Times New Roman"/>
              </a:rPr>
              <a:t>аударғандарыңызға</a:t>
            </a:r>
            <a:endParaRPr lang="ru-RU" sz="6600" b="1" kern="10" spc="-360" dirty="0" smtClean="0">
              <a:ln w="12700">
                <a:solidFill>
                  <a:srgbClr val="000099"/>
                </a:solidFill>
                <a:miter lim="800000"/>
                <a:headEnd/>
                <a:tailEnd/>
              </a:ln>
              <a:solidFill>
                <a:srgbClr val="33CCFF"/>
              </a:solidFill>
              <a:cs typeface="Times New Roman"/>
            </a:endParaRPr>
          </a:p>
          <a:p>
            <a:pPr algn="ctr">
              <a:buNone/>
            </a:pPr>
            <a:r>
              <a:rPr lang="ru-RU" sz="6600" b="1" kern="10" spc="-360" dirty="0" err="1" smtClean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33CCFF"/>
                </a:solidFill>
                <a:cs typeface="Times New Roman"/>
              </a:rPr>
              <a:t>рахмет</a:t>
            </a:r>
            <a:r>
              <a:rPr lang="ru-RU" sz="6600" b="1" kern="10" spc="-360" dirty="0" smtClean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33CCFF"/>
                </a:solidFill>
                <a:cs typeface="Times New Roman"/>
              </a:rPr>
              <a:t>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WordArt 1"/>
          <p:cNvSpPr>
            <a:spLocks noChangeArrowheads="1" noChangeShapeType="1" noTextEdit="1"/>
          </p:cNvSpPr>
          <p:nvPr/>
        </p:nvSpPr>
        <p:spPr bwMode="auto">
          <a:xfrm>
            <a:off x="842528" y="332655"/>
            <a:ext cx="7761919" cy="131862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8278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1800" kern="10" spc="0" dirty="0" err="1" smtClean="0">
                <a:ln w="9525">
                  <a:miter lim="800000"/>
                  <a:headEnd/>
                  <a:tailEnd/>
                </a:ln>
                <a:solidFill>
                  <a:srgbClr val="FF0066"/>
                </a:solidFill>
                <a:effectLst/>
                <a:latin typeface="+mn-lt"/>
                <a:cs typeface="Estrangelo Edessa"/>
              </a:rPr>
              <a:t>Сәт сапар</a:t>
            </a:r>
            <a:r>
              <a:rPr lang="ru-RU" sz="1800" kern="10" spc="0" dirty="0" smtClean="0">
                <a:ln w="9525">
                  <a:miter lim="800000"/>
                  <a:headEnd/>
                  <a:tailEnd/>
                </a:ln>
                <a:solidFill>
                  <a:srgbClr val="FF0066"/>
                </a:solidFill>
                <a:effectLst/>
                <a:latin typeface="+mn-lt"/>
                <a:cs typeface="Estrangelo Edessa"/>
              </a:rPr>
              <a:t>, </a:t>
            </a:r>
            <a:r>
              <a:rPr lang="ru-RU" sz="1800" kern="10" spc="0" dirty="0" err="1" smtClean="0">
                <a:ln w="9525">
                  <a:miter lim="800000"/>
                  <a:headEnd/>
                  <a:tailEnd/>
                </a:ln>
                <a:solidFill>
                  <a:srgbClr val="FF0066"/>
                </a:solidFill>
                <a:effectLst/>
                <a:latin typeface="+mn-lt"/>
                <a:cs typeface="Estrangelo Edessa"/>
              </a:rPr>
              <a:t>менің сүйікті</a:t>
            </a:r>
            <a:r>
              <a:rPr lang="ru-RU" sz="1800" kern="10" spc="0" dirty="0" smtClean="0">
                <a:ln w="9525">
                  <a:miter lim="800000"/>
                  <a:headEnd/>
                  <a:tailEnd/>
                </a:ln>
                <a:solidFill>
                  <a:srgbClr val="FF0066"/>
                </a:solidFill>
                <a:effectLst/>
                <a:latin typeface="+mn-lt"/>
                <a:cs typeface="Estrangelo Edessa"/>
              </a:rPr>
              <a:t> </a:t>
            </a:r>
          </a:p>
          <a:p>
            <a:pPr algn="ctr" rtl="0"/>
            <a:r>
              <a:rPr lang="ru-RU" sz="1800" kern="10" dirty="0" err="1" smtClean="0">
                <a:ln w="9525">
                  <a:miter lim="800000"/>
                  <a:headEnd/>
                  <a:tailEnd/>
                </a:ln>
                <a:solidFill>
                  <a:srgbClr val="FF0066"/>
                </a:solidFill>
                <a:latin typeface="+mn-lt"/>
                <a:cs typeface="Estrangelo Edessa"/>
              </a:rPr>
              <a:t>ш</a:t>
            </a:r>
            <a:r>
              <a:rPr lang="ru-RU" sz="1800" kern="10" spc="0" dirty="0" err="1" smtClean="0">
                <a:ln w="9525">
                  <a:miter lim="800000"/>
                  <a:headEnd/>
                  <a:tailEnd/>
                </a:ln>
                <a:solidFill>
                  <a:srgbClr val="FF0066"/>
                </a:solidFill>
                <a:effectLst/>
                <a:latin typeface="+mn-lt"/>
                <a:cs typeface="Estrangelo Edessa"/>
              </a:rPr>
              <a:t>әкірттерім!</a:t>
            </a:r>
            <a:endParaRPr lang="ru-RU" sz="1800" kern="10" spc="0" dirty="0">
              <a:ln w="9525">
                <a:miter lim="800000"/>
                <a:headEnd/>
                <a:tailEnd/>
              </a:ln>
              <a:solidFill>
                <a:srgbClr val="FF0066"/>
              </a:solidFill>
              <a:effectLst/>
              <a:latin typeface="+mn-lt"/>
              <a:cs typeface="Estrangelo Edessa"/>
            </a:endParaRPr>
          </a:p>
        </p:txBody>
      </p:sp>
      <p:pic>
        <p:nvPicPr>
          <p:cNvPr id="8" name="Picture 26" descr="BOOK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5991225"/>
            <a:ext cx="900115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8" descr="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3338" y="0"/>
            <a:ext cx="1490662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мектеп2\Documents\Scan\Scan_20170517_1134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379112" y="114700"/>
            <a:ext cx="4099888" cy="7173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5" descr="Фон (4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79712" y="836712"/>
            <a:ext cx="5000660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A50021"/>
                </a:solidFill>
              </a:rPr>
              <a:t>Мектебің мынау класың,</a:t>
            </a:r>
          </a:p>
          <a:p>
            <a:r>
              <a:rPr lang="kk-KZ" sz="3200" b="1" dirty="0" smtClean="0">
                <a:solidFill>
                  <a:srgbClr val="A50021"/>
                </a:solidFill>
              </a:rPr>
              <a:t>Осында 4 жыл оқыпсын.</a:t>
            </a:r>
          </a:p>
          <a:p>
            <a:r>
              <a:rPr lang="kk-KZ" sz="3200" b="1" dirty="0" smtClean="0">
                <a:solidFill>
                  <a:srgbClr val="A50021"/>
                </a:solidFill>
              </a:rPr>
              <a:t>Тарыдай болып кіресің,</a:t>
            </a:r>
          </a:p>
          <a:p>
            <a:r>
              <a:rPr lang="kk-KZ" sz="3200" b="1" dirty="0" smtClean="0">
                <a:solidFill>
                  <a:srgbClr val="A50021"/>
                </a:solidFill>
              </a:rPr>
              <a:t>Таудай болып шығасың.</a:t>
            </a:r>
            <a:endParaRPr lang="ru-RU" sz="3200" b="1" dirty="0" smtClean="0">
              <a:solidFill>
                <a:srgbClr val="A50021"/>
              </a:solidFill>
            </a:endParaRPr>
          </a:p>
          <a:p>
            <a:pPr algn="ctr"/>
            <a:endParaRPr lang="ru-RU" sz="3200" dirty="0"/>
          </a:p>
        </p:txBody>
      </p:sp>
      <p:pic>
        <p:nvPicPr>
          <p:cNvPr id="2050" name="Picture 2" descr="C:\Users\мектеп2\Documents\Scan\Scan_20170517_113443.jpg"/>
          <p:cNvPicPr>
            <a:picLocks noChangeAspect="1" noChangeArrowheads="1"/>
          </p:cNvPicPr>
          <p:nvPr/>
        </p:nvPicPr>
        <p:blipFill>
          <a:blip r:embed="rId3" cstate="print"/>
          <a:srcRect l="32742" t="16049" r="30127" b="67151"/>
          <a:stretch>
            <a:fillRect/>
          </a:stretch>
        </p:blipFill>
        <p:spPr bwMode="auto">
          <a:xfrm rot="5400000">
            <a:off x="2735796" y="3969060"/>
            <a:ext cx="1800200" cy="1296144"/>
          </a:xfrm>
          <a:prstGeom prst="rect">
            <a:avLst/>
          </a:prstGeom>
          <a:noFill/>
        </p:spPr>
      </p:pic>
      <p:pic>
        <p:nvPicPr>
          <p:cNvPr id="2051" name="Picture 3" descr="C:\Users\мектеп2\Documents\Scan\Scan_20170517_113443.jpg"/>
          <p:cNvPicPr>
            <a:picLocks noChangeAspect="1" noChangeArrowheads="1"/>
          </p:cNvPicPr>
          <p:nvPr/>
        </p:nvPicPr>
        <p:blipFill>
          <a:blip r:embed="rId4" cstate="print"/>
          <a:srcRect l="22346" t="32849" r="35820" b="48251"/>
          <a:stretch>
            <a:fillRect/>
          </a:stretch>
        </p:blipFill>
        <p:spPr bwMode="auto">
          <a:xfrm rot="5400000">
            <a:off x="6948264" y="1124744"/>
            <a:ext cx="1872208" cy="1296144"/>
          </a:xfrm>
          <a:prstGeom prst="rect">
            <a:avLst/>
          </a:prstGeom>
          <a:noFill/>
        </p:spPr>
      </p:pic>
      <p:pic>
        <p:nvPicPr>
          <p:cNvPr id="2052" name="Picture 4" descr="C:\Users\мектеп2\Documents\Scan\Scan_20170517_113443.jpg"/>
          <p:cNvPicPr>
            <a:picLocks noChangeAspect="1" noChangeArrowheads="1"/>
          </p:cNvPicPr>
          <p:nvPr/>
        </p:nvPicPr>
        <p:blipFill>
          <a:blip r:embed="rId5" cstate="print"/>
          <a:srcRect l="11949" t="51748" r="49435" b="31452"/>
          <a:stretch>
            <a:fillRect/>
          </a:stretch>
        </p:blipFill>
        <p:spPr bwMode="auto">
          <a:xfrm rot="6317326">
            <a:off x="7020271" y="4077073"/>
            <a:ext cx="1872209" cy="1152128"/>
          </a:xfrm>
          <a:prstGeom prst="rect">
            <a:avLst/>
          </a:prstGeom>
          <a:noFill/>
        </p:spPr>
      </p:pic>
      <p:pic>
        <p:nvPicPr>
          <p:cNvPr id="2054" name="Picture 6" descr="C:\Users\мектеп2\Documents\Scan\Scan_20170517_113443.jpg"/>
          <p:cNvPicPr>
            <a:picLocks noChangeAspect="1" noChangeArrowheads="1"/>
          </p:cNvPicPr>
          <p:nvPr/>
        </p:nvPicPr>
        <p:blipFill>
          <a:blip r:embed="rId5" cstate="print"/>
          <a:srcRect l="50565" t="46498" r="10819" b="34602"/>
          <a:stretch>
            <a:fillRect/>
          </a:stretch>
        </p:blipFill>
        <p:spPr bwMode="auto">
          <a:xfrm rot="5400000">
            <a:off x="107504" y="1124744"/>
            <a:ext cx="1872208" cy="1296144"/>
          </a:xfrm>
          <a:prstGeom prst="rect">
            <a:avLst/>
          </a:prstGeom>
          <a:noFill/>
        </p:spPr>
      </p:pic>
      <p:pic>
        <p:nvPicPr>
          <p:cNvPr id="2055" name="Picture 7" descr="C:\Users\мектеп2\Documents\Scan\Scan_20170517_113443.jpg"/>
          <p:cNvPicPr>
            <a:picLocks noChangeAspect="1" noChangeArrowheads="1"/>
          </p:cNvPicPr>
          <p:nvPr/>
        </p:nvPicPr>
        <p:blipFill>
          <a:blip r:embed="rId4" cstate="print"/>
          <a:srcRect l="46109" t="65398" r="15275" b="16752"/>
          <a:stretch>
            <a:fillRect/>
          </a:stretch>
        </p:blipFill>
        <p:spPr bwMode="auto">
          <a:xfrm rot="5400000">
            <a:off x="4752020" y="4041068"/>
            <a:ext cx="1728192" cy="1224136"/>
          </a:xfrm>
          <a:prstGeom prst="rect">
            <a:avLst/>
          </a:prstGeom>
          <a:noFill/>
        </p:spPr>
      </p:pic>
      <p:pic>
        <p:nvPicPr>
          <p:cNvPr id="2056" name="Picture 8" descr="C:\Users\мектеп2\Documents\Scan\Scan_20170517_113443.jpg"/>
          <p:cNvPicPr>
            <a:picLocks noChangeAspect="1" noChangeArrowheads="1"/>
          </p:cNvPicPr>
          <p:nvPr/>
        </p:nvPicPr>
        <p:blipFill>
          <a:blip r:embed="rId5" cstate="print"/>
          <a:srcRect l="60894" t="29651" b="52499"/>
          <a:stretch>
            <a:fillRect/>
          </a:stretch>
        </p:blipFill>
        <p:spPr bwMode="auto">
          <a:xfrm rot="4222111">
            <a:off x="203634" y="3980942"/>
            <a:ext cx="1895973" cy="1224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1714500" y="214313"/>
            <a:ext cx="5143500" cy="500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5297" name="Picture 4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9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5808708"/>
          </a:xfrm>
          <a:blipFill>
            <a:blip r:embed="rId3" cstate="print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/>
          <a:lstStyle/>
          <a:p>
            <a:r>
              <a:rPr lang="kk-KZ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Arial" pitchFamily="34" charset="0"/>
              </a:rPr>
              <a:t>Міне ,асыға күткен  мереке-қоштасу күні де келіп жетті.</a:t>
            </a:r>
            <a:r>
              <a:rPr lang="kk-KZ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/>
            </a:r>
            <a:br>
              <a:rPr lang="kk-KZ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</a:br>
            <a:r>
              <a:rPr lang="kk-KZ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Тәй-тәй басқан бүлдіршіндер бүгінде үлкен жолға  қадам басқалы отырсыздар. </a:t>
            </a:r>
            <a:br>
              <a:rPr lang="kk-KZ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</a:br>
            <a:r>
              <a:rPr lang="kk-KZ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Сіздердің жәудіреген жанарларыңыз бен сәбилік ақ жүрекпен   күлген  күлкілеріңіздің   бәрі де мына отырған </a:t>
            </a:r>
            <a:br>
              <a:rPr lang="kk-KZ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</a:br>
            <a:r>
              <a:rPr lang="kk-KZ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Ұстаздардың жүрегінде!</a:t>
            </a:r>
            <a:endParaRPr lang="ru-RU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1714480" y="571480"/>
            <a:ext cx="6143668" cy="128588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</a:rPr>
              <a:t>Менің оқушыларым...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Куб 7"/>
          <p:cNvSpPr/>
          <p:nvPr/>
        </p:nvSpPr>
        <p:spPr>
          <a:xfrm>
            <a:off x="1619672" y="2924944"/>
            <a:ext cx="1584176" cy="855414"/>
          </a:xfrm>
          <a:prstGeom prst="cube">
            <a:avLst/>
          </a:prstGeom>
          <a:gradFill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Arial" charset="0"/>
              </a:rPr>
              <a:t>Суретші </a:t>
            </a: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Куб 8"/>
          <p:cNvSpPr/>
          <p:nvPr/>
        </p:nvSpPr>
        <p:spPr>
          <a:xfrm>
            <a:off x="4499992" y="2924944"/>
            <a:ext cx="1584176" cy="783406"/>
          </a:xfrm>
          <a:prstGeom prst="cube">
            <a:avLst/>
          </a:prstGeom>
          <a:gradFill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Arial" charset="0"/>
              </a:rPr>
              <a:t>Білімді </a:t>
            </a: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Куб 9"/>
          <p:cNvSpPr/>
          <p:nvPr/>
        </p:nvSpPr>
        <p:spPr>
          <a:xfrm>
            <a:off x="1403648" y="4941168"/>
            <a:ext cx="1512168" cy="927422"/>
          </a:xfrm>
          <a:prstGeom prst="cube">
            <a:avLst/>
          </a:prstGeom>
          <a:gradFill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k-KZ" dirty="0" smtClean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kk-KZ" dirty="0" smtClean="0">
                <a:solidFill>
                  <a:schemeClr val="tx1"/>
                </a:solidFill>
                <a:latin typeface="Arial" charset="0"/>
              </a:rPr>
              <a:t>Әнші</a:t>
            </a:r>
          </a:p>
          <a:p>
            <a:pPr algn="ctr"/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4385781" y="4941167"/>
            <a:ext cx="1656185" cy="968867"/>
          </a:xfrm>
          <a:prstGeom prst="cube">
            <a:avLst/>
          </a:prstGeom>
          <a:gradFill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Arial" charset="0"/>
              </a:rPr>
              <a:t>Биші</a:t>
            </a: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7415808" y="4869160"/>
            <a:ext cx="1728192" cy="936105"/>
          </a:xfrm>
          <a:prstGeom prst="cube">
            <a:avLst/>
          </a:prstGeom>
          <a:gradFill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Arial" charset="0"/>
              </a:rPr>
              <a:t>Ақылды</a:t>
            </a: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7380312" y="2780928"/>
            <a:ext cx="1763688" cy="792088"/>
          </a:xfrm>
          <a:prstGeom prst="cube">
            <a:avLst/>
          </a:prstGeom>
          <a:gradFill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Arial" charset="0"/>
              </a:rPr>
              <a:t>Спортшы </a:t>
            </a: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" name="Picture 6" descr="C:\Users\мектеп2\Documents\Scan\Scan_20170517_113443.jpg"/>
          <p:cNvPicPr>
            <a:picLocks noChangeAspect="1" noChangeArrowheads="1"/>
          </p:cNvPicPr>
          <p:nvPr/>
        </p:nvPicPr>
        <p:blipFill>
          <a:blip r:embed="rId2" cstate="print"/>
          <a:srcRect l="50565" t="46498" r="10819" b="34602"/>
          <a:stretch>
            <a:fillRect/>
          </a:stretch>
        </p:blipFill>
        <p:spPr bwMode="auto">
          <a:xfrm rot="5400000">
            <a:off x="-108521" y="2221947"/>
            <a:ext cx="1872208" cy="1296144"/>
          </a:xfrm>
          <a:prstGeom prst="rect">
            <a:avLst/>
          </a:prstGeom>
          <a:noFill/>
        </p:spPr>
      </p:pic>
      <p:pic>
        <p:nvPicPr>
          <p:cNvPr id="15" name="Picture 4" descr="C:\Users\мектеп2\Documents\Scan\Scan_20170517_113443.jpg"/>
          <p:cNvPicPr>
            <a:picLocks noChangeAspect="1" noChangeArrowheads="1"/>
          </p:cNvPicPr>
          <p:nvPr/>
        </p:nvPicPr>
        <p:blipFill>
          <a:blip r:embed="rId2" cstate="print"/>
          <a:srcRect l="11949" t="51748" r="49435" b="31452"/>
          <a:stretch>
            <a:fillRect/>
          </a:stretch>
        </p:blipFill>
        <p:spPr bwMode="auto">
          <a:xfrm rot="5400000">
            <a:off x="-108521" y="4293096"/>
            <a:ext cx="1872209" cy="1152128"/>
          </a:xfrm>
          <a:prstGeom prst="rect">
            <a:avLst/>
          </a:prstGeom>
          <a:noFill/>
        </p:spPr>
      </p:pic>
      <p:pic>
        <p:nvPicPr>
          <p:cNvPr id="16" name="Picture 3" descr="C:\Users\мектеп2\Documents\Scan\Scan_20170517_113443.jpg"/>
          <p:cNvPicPr>
            <a:picLocks noChangeAspect="1" noChangeArrowheads="1"/>
          </p:cNvPicPr>
          <p:nvPr/>
        </p:nvPicPr>
        <p:blipFill>
          <a:blip r:embed="rId3" cstate="print"/>
          <a:srcRect l="22346" t="32849" r="35820" b="48251"/>
          <a:stretch>
            <a:fillRect/>
          </a:stretch>
        </p:blipFill>
        <p:spPr bwMode="auto">
          <a:xfrm rot="5400000">
            <a:off x="5869852" y="2197564"/>
            <a:ext cx="1728192" cy="1152128"/>
          </a:xfrm>
          <a:prstGeom prst="rect">
            <a:avLst/>
          </a:prstGeom>
          <a:noFill/>
        </p:spPr>
      </p:pic>
      <p:pic>
        <p:nvPicPr>
          <p:cNvPr id="17" name="Picture 2" descr="C:\Users\мектеп2\Documents\Scan\Scan_20170517_113443.jpg"/>
          <p:cNvPicPr>
            <a:picLocks noChangeAspect="1" noChangeArrowheads="1"/>
          </p:cNvPicPr>
          <p:nvPr/>
        </p:nvPicPr>
        <p:blipFill>
          <a:blip r:embed="rId2" cstate="print"/>
          <a:srcRect l="32742" t="16049" r="30127" b="67151"/>
          <a:stretch>
            <a:fillRect/>
          </a:stretch>
        </p:blipFill>
        <p:spPr bwMode="auto">
          <a:xfrm rot="5400000">
            <a:off x="2951820" y="2240868"/>
            <a:ext cx="1800200" cy="1152128"/>
          </a:xfrm>
          <a:prstGeom prst="rect">
            <a:avLst/>
          </a:prstGeom>
          <a:noFill/>
        </p:spPr>
      </p:pic>
      <p:pic>
        <p:nvPicPr>
          <p:cNvPr id="18" name="Picture 7" descr="C:\Users\мектеп2\Documents\Scan\Scan_20170517_113443.jpg"/>
          <p:cNvPicPr>
            <a:picLocks noChangeAspect="1" noChangeArrowheads="1"/>
          </p:cNvPicPr>
          <p:nvPr/>
        </p:nvPicPr>
        <p:blipFill>
          <a:blip r:embed="rId4" cstate="print"/>
          <a:srcRect l="46109" t="65398" r="15275" b="16752"/>
          <a:stretch>
            <a:fillRect/>
          </a:stretch>
        </p:blipFill>
        <p:spPr bwMode="auto">
          <a:xfrm rot="5400000">
            <a:off x="5939644" y="4164575"/>
            <a:ext cx="1728192" cy="1224136"/>
          </a:xfrm>
          <a:prstGeom prst="rect">
            <a:avLst/>
          </a:prstGeom>
          <a:noFill/>
        </p:spPr>
      </p:pic>
      <p:pic>
        <p:nvPicPr>
          <p:cNvPr id="19" name="Picture 8" descr="C:\Users\мектеп2\Documents\Scan\Scan_20170517_113443.jpg"/>
          <p:cNvPicPr>
            <a:picLocks noChangeAspect="1" noChangeArrowheads="1"/>
          </p:cNvPicPr>
          <p:nvPr/>
        </p:nvPicPr>
        <p:blipFill>
          <a:blip r:embed="rId2" cstate="print"/>
          <a:srcRect l="60894" t="29651" b="52499"/>
          <a:stretch>
            <a:fillRect/>
          </a:stretch>
        </p:blipFill>
        <p:spPr bwMode="auto">
          <a:xfrm rot="5400000">
            <a:off x="2633649" y="4257091"/>
            <a:ext cx="1895973" cy="1224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2910" y="214290"/>
            <a:ext cx="8301038" cy="6302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Ойын </a:t>
            </a:r>
            <a:r>
              <a:rPr kumimoji="0" lang="kk-KZ" sz="4000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«Менің бағытым» </a:t>
            </a:r>
            <a:br>
              <a:rPr kumimoji="0" lang="kk-KZ" sz="4000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1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k-KZ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kk-KZ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Оқушы	                                 биледі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k-KZ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Әнші	                                  өсті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k-KZ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Балалар                        	оқыды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k-KZ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Гүл	                                 шырқады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k-KZ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Биші	                                 ұшты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k-KZ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Ұшақ	                                 жүзді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k-KZ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Кеме	                                 ойнады</a:t>
            </a: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32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00034" y="1500174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k-KZ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85720" y="285728"/>
            <a:ext cx="8301038" cy="6302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Диляра-үйдің кенжесі</a:t>
            </a:r>
            <a:endParaRPr kumimoji="0" lang="ru-RU" sz="4000" b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мектеп2\Desktop\фото дана\20170504_102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0574" y="1353021"/>
            <a:ext cx="4032448" cy="2950336"/>
          </a:xfrm>
          <a:prstGeom prst="rect">
            <a:avLst/>
          </a:prstGeom>
          <a:noFill/>
        </p:spPr>
      </p:pic>
      <p:pic>
        <p:nvPicPr>
          <p:cNvPr id="3081" name="Picture 9" descr="C:\Users\мектеп2\Desktop\фото дана\20170504_1022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396553" y="2276874"/>
            <a:ext cx="3168353" cy="1728192"/>
          </a:xfrm>
          <a:prstGeom prst="rect">
            <a:avLst/>
          </a:prstGeom>
          <a:noFill/>
        </p:spPr>
      </p:pic>
      <p:pic>
        <p:nvPicPr>
          <p:cNvPr id="3082" name="Picture 10" descr="C:\Users\мектеп2\Desktop\фото дана\20170504_1022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659002" y="3843049"/>
            <a:ext cx="2988331" cy="1584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9388" y="325595"/>
            <a:ext cx="8785225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kk-KZ" sz="3200" b="1" dirty="0" smtClean="0">
                <a:solidFill>
                  <a:srgbClr val="0033CC"/>
                </a:solidFill>
              </a:rPr>
              <a:t>Лимара- анасының «тәтті қызы»</a:t>
            </a:r>
            <a:endParaRPr lang="ru-RU" sz="3200" b="1" dirty="0">
              <a:solidFill>
                <a:srgbClr val="0033CC"/>
              </a:solidFill>
            </a:endParaRPr>
          </a:p>
        </p:txBody>
      </p:sp>
      <p:pic>
        <p:nvPicPr>
          <p:cNvPr id="4098" name="Picture 2" descr="C:\Users\мектеп2\Desktop\фото дана\20170504_101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8360">
            <a:off x="449431" y="1617059"/>
            <a:ext cx="2700222" cy="2544263"/>
          </a:xfrm>
          <a:prstGeom prst="rect">
            <a:avLst/>
          </a:prstGeom>
          <a:noFill/>
        </p:spPr>
      </p:pic>
      <p:pic>
        <p:nvPicPr>
          <p:cNvPr id="4099" name="Picture 3" descr="C:\Users\мектеп2\Desktop\фото дана\20170504_1018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856305" y="3403057"/>
            <a:ext cx="3692530" cy="2448272"/>
          </a:xfrm>
          <a:prstGeom prst="rect">
            <a:avLst/>
          </a:prstGeom>
          <a:noFill/>
        </p:spPr>
      </p:pic>
      <p:pic>
        <p:nvPicPr>
          <p:cNvPr id="4100" name="Picture 4" descr="C:\Users\мектеп2\Desktop\фото дана\20170503_154513.jpg"/>
          <p:cNvPicPr>
            <a:picLocks noChangeAspect="1" noChangeArrowheads="1"/>
          </p:cNvPicPr>
          <p:nvPr/>
        </p:nvPicPr>
        <p:blipFill>
          <a:blip r:embed="rId5" cstate="print"/>
          <a:srcRect t="37500" r="6250"/>
          <a:stretch>
            <a:fillRect/>
          </a:stretch>
        </p:blipFill>
        <p:spPr bwMode="auto">
          <a:xfrm rot="6359432">
            <a:off x="6060076" y="1987431"/>
            <a:ext cx="3240360" cy="211674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4" descr="Фон (20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753601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0066"/>
            </a:solidFill>
          </a:ln>
        </p:spPr>
        <p:txBody>
          <a:bodyPr/>
          <a:lstStyle/>
          <a:p>
            <a:r>
              <a:rPr lang="kk-KZ" sz="4800" b="1" dirty="0" smtClean="0">
                <a:solidFill>
                  <a:srgbClr val="FF0000"/>
                </a:solidFill>
              </a:rPr>
              <a:t>Рахат-үйдің тұңғышы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Users\мектеп2\Desktop\фото дана\Scan_20170517_112012_001.jpg"/>
          <p:cNvPicPr/>
          <p:nvPr/>
        </p:nvPicPr>
        <p:blipFill>
          <a:blip r:embed="rId3" cstate="print"/>
          <a:srcRect l="9888" t="51814" r="1443"/>
          <a:stretch>
            <a:fillRect/>
          </a:stretch>
        </p:blipFill>
        <p:spPr bwMode="auto">
          <a:xfrm rot="10800000">
            <a:off x="683568" y="1988840"/>
            <a:ext cx="273630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ектеп2\Desktop\фото дана\Scan_20170517_112012.jpg"/>
          <p:cNvPicPr/>
          <p:nvPr/>
        </p:nvPicPr>
        <p:blipFill>
          <a:blip r:embed="rId4" cstate="print"/>
          <a:srcRect l="24693" t="33447" r="23356" b="35034"/>
          <a:stretch>
            <a:fillRect/>
          </a:stretch>
        </p:blipFill>
        <p:spPr bwMode="auto">
          <a:xfrm rot="10800000">
            <a:off x="3779910" y="2060848"/>
            <a:ext cx="244827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мектеп2\Desktop\фото дана\Scan_20170517_112012.jpg"/>
          <p:cNvPicPr/>
          <p:nvPr/>
        </p:nvPicPr>
        <p:blipFill>
          <a:blip r:embed="rId4" cstate="print"/>
          <a:srcRect l="26938" t="68027" r="26082" b="10091"/>
          <a:stretch>
            <a:fillRect/>
          </a:stretch>
        </p:blipFill>
        <p:spPr bwMode="auto">
          <a:xfrm rot="10800000">
            <a:off x="6479704" y="4221085"/>
            <a:ext cx="2664296" cy="263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мектеп2\Desktop\фото дана\Scan_20170517_112012.jpg"/>
          <p:cNvPicPr/>
          <p:nvPr/>
        </p:nvPicPr>
        <p:blipFill>
          <a:blip r:embed="rId4" cstate="print"/>
          <a:srcRect l="26938" t="68027" r="26082" b="10091"/>
          <a:stretch>
            <a:fillRect/>
          </a:stretch>
        </p:blipFill>
        <p:spPr bwMode="auto">
          <a:xfrm rot="10800000">
            <a:off x="6632104" y="4373485"/>
            <a:ext cx="2664296" cy="263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4000" b="1" noProof="1" smtClean="0">
                <a:solidFill>
                  <a:srgbClr val="993300"/>
                </a:solidFill>
              </a:rPr>
              <a:t>Жанерке- үйдің еркесі   </a:t>
            </a:r>
            <a:endParaRPr lang="kk-KZ" sz="4000" b="1" noProof="1">
              <a:solidFill>
                <a:srgbClr val="993300"/>
              </a:solidFill>
            </a:endParaRPr>
          </a:p>
        </p:txBody>
      </p:sp>
      <p:pic>
        <p:nvPicPr>
          <p:cNvPr id="5" name="Рисунок 4" descr="C:\Users\мектеп2\Desktop\фото дана\Scan_20170517_112012_001.jpg"/>
          <p:cNvPicPr/>
          <p:nvPr/>
        </p:nvPicPr>
        <p:blipFill>
          <a:blip r:embed="rId2" cstate="print"/>
          <a:srcRect l="55158" t="1020" b="49887"/>
          <a:stretch>
            <a:fillRect/>
          </a:stretch>
        </p:blipFill>
        <p:spPr bwMode="auto">
          <a:xfrm rot="16200000">
            <a:off x="971599" y="836713"/>
            <a:ext cx="3600400" cy="4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мектеп2\Desktop\фото дана\Scan_20170517_112012_001.jpg"/>
          <p:cNvPicPr/>
          <p:nvPr/>
        </p:nvPicPr>
        <p:blipFill>
          <a:blip r:embed="rId3" cstate="print"/>
          <a:srcRect l="4009" r="47719" b="49093"/>
          <a:stretch>
            <a:fillRect/>
          </a:stretch>
        </p:blipFill>
        <p:spPr bwMode="auto">
          <a:xfrm rot="10800000">
            <a:off x="6012160" y="1620533"/>
            <a:ext cx="2376264" cy="352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04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00702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04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653102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2083</TotalTime>
  <Words>128</Words>
  <Application>Microsoft Office PowerPoint</Application>
  <PresentationFormat>Экран (4:3)</PresentationFormat>
  <Paragraphs>49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Century Schoolbook</vt:lpstr>
      <vt:lpstr>Estrangelo Edessa</vt:lpstr>
      <vt:lpstr>Tahoma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Міне ,асыға күткен  мереке-қоштасу күні де келіп жетті. Тәй-тәй басқан бүлдіршіндер бүгінде үлкен жолға  қадам басқалы отырсыздар.  Сіздердің жәудіреген жанарларыңыз бен сәбилік ақ жүрекпен   күлген  күлкілеріңіздің   бәрі де мына отырған  Ұстаздардың жүрегінде!</vt:lpstr>
      <vt:lpstr>Презентация PowerPoint</vt:lpstr>
      <vt:lpstr>Презентация PowerPoint</vt:lpstr>
      <vt:lpstr>Презентация PowerPoint</vt:lpstr>
      <vt:lpstr>Рахат-үйдің тұңғышы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Ұядан не көрсең, ұшқанда соны ілерсің.  </vt:lpstr>
      <vt:lpstr>Алтын ұяң –Бастауыш мектебіңді ұмытпа!</vt:lpstr>
      <vt:lpstr>Біздің бастауыш мектептің       тек мақтанышы болыңдар!</vt:lpstr>
      <vt:lpstr>Қош бол , Жас түлек !</vt:lpstr>
      <vt:lpstr>Презентация PowerPoint</vt:lpstr>
    </vt:vector>
  </TitlesOfParts>
  <Company>UCOS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lma</dc:creator>
  <cp:lastModifiedBy>admin</cp:lastModifiedBy>
  <cp:revision>234</cp:revision>
  <dcterms:created xsi:type="dcterms:W3CDTF">2002-05-07T11:13:33Z</dcterms:created>
  <dcterms:modified xsi:type="dcterms:W3CDTF">2017-09-11T05:37:30Z</dcterms:modified>
</cp:coreProperties>
</file>